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8000663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1866" y="-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2945943"/>
            <a:ext cx="15300564" cy="6266897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9454516"/>
            <a:ext cx="13500497" cy="4345992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33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837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958369"/>
            <a:ext cx="3881393" cy="1525473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958369"/>
            <a:ext cx="11419171" cy="1525473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84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63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4487671"/>
            <a:ext cx="15525572" cy="7487774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2046282"/>
            <a:ext cx="15525572" cy="3937644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48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4791843"/>
            <a:ext cx="7650282" cy="114212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4791843"/>
            <a:ext cx="7650282" cy="114212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67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958373"/>
            <a:ext cx="15525572" cy="347929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4412664"/>
            <a:ext cx="7615123" cy="2162578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6575242"/>
            <a:ext cx="7615123" cy="967119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4412664"/>
            <a:ext cx="7652626" cy="2162578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6575242"/>
            <a:ext cx="7652626" cy="967119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16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30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20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200044"/>
            <a:ext cx="5805682" cy="4200155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2591766"/>
            <a:ext cx="9112836" cy="12792138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5400199"/>
            <a:ext cx="5805682" cy="10004536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8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200044"/>
            <a:ext cx="5805682" cy="4200155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2591766"/>
            <a:ext cx="9112836" cy="12792138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5400199"/>
            <a:ext cx="5805682" cy="10004536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6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958373"/>
            <a:ext cx="15525572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4791843"/>
            <a:ext cx="15525572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6683952"/>
            <a:ext cx="4050149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CC623-49F0-40E9-ABD4-3144A3F7879D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6683952"/>
            <a:ext cx="607522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6683952"/>
            <a:ext cx="4050149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9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00088" rtl="0" eaLnBrk="1" latinLnBrk="1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1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65E0664-D38C-4810-AC61-1785CFC5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000663" cy="180006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6547A6-8690-43E6-A8B5-563B1375E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736" y="8032112"/>
            <a:ext cx="5128662" cy="7512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EFF047-CD21-4BE6-A8DD-7C525CE97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736" y="163965"/>
            <a:ext cx="5128662" cy="751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62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유시온</dc:creator>
  <cp:lastModifiedBy>유시온</cp:lastModifiedBy>
  <cp:revision>1</cp:revision>
  <dcterms:created xsi:type="dcterms:W3CDTF">2021-12-03T05:05:36Z</dcterms:created>
  <dcterms:modified xsi:type="dcterms:W3CDTF">2021-12-03T05:07:34Z</dcterms:modified>
</cp:coreProperties>
</file>

<file path=docProps/thumbnail.jpeg>
</file>